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816" r:id="rId1"/>
  </p:sldMasterIdLst>
  <p:notesMasterIdLst>
    <p:notesMasterId r:id="rId8"/>
  </p:notesMasterIdLst>
  <p:sldIdLst>
    <p:sldId id="296" r:id="rId2"/>
    <p:sldId id="408" r:id="rId3"/>
    <p:sldId id="409" r:id="rId4"/>
    <p:sldId id="412" r:id="rId5"/>
    <p:sldId id="413" r:id="rId6"/>
    <p:sldId id="410" r:id="rId7"/>
  </p:sldIdLst>
  <p:sldSz cx="9144000" cy="6858000" type="screen4x3"/>
  <p:notesSz cx="7315200" cy="96012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lil Vadhan" initials="S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88455" autoAdjust="0"/>
  </p:normalViewPr>
  <p:slideViewPr>
    <p:cSldViewPr>
      <p:cViewPr varScale="1">
        <p:scale>
          <a:sx n="78" d="100"/>
          <a:sy n="78" d="100"/>
        </p:scale>
        <p:origin x="-1565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8" tIns="48329" rIns="96658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8" tIns="48329" rIns="96658" bIns="48329" rtlCol="0"/>
          <a:lstStyle>
            <a:lvl1pPr algn="r">
              <a:defRPr sz="1200"/>
            </a:lvl1pPr>
          </a:lstStyle>
          <a:p>
            <a:fld id="{2049F64A-EABA-457A-A5DE-915A3D3FB8D2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8" tIns="48329" rIns="96658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8" tIns="48329" rIns="96658" bIns="4832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8" tIns="48329" rIns="96658" bIns="4832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8" tIns="48329" rIns="96658" bIns="48329" rtlCol="0" anchor="b"/>
          <a:lstStyle>
            <a:lvl1pPr algn="r">
              <a:defRPr sz="1200"/>
            </a:lvl1pPr>
          </a:lstStyle>
          <a:p>
            <a:fld id="{A378F4F8-160B-406F-A930-E90103237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4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8F4F8-160B-406F-A930-E90103237C2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57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20040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F7FF-C04C-4A56-A914-EDD00A405EF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2EAF7FF-C04C-4A56-A914-EDD00A405EF1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7A9BD5E-420E-4157-BE62-CE85D2C352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0"/>
            <a:ext cx="7848600" cy="1927225"/>
          </a:xfrm>
        </p:spPr>
        <p:txBody>
          <a:bodyPr/>
          <a:lstStyle/>
          <a:p>
            <a:r>
              <a:rPr lang="en-US" dirty="0" smtClean="0"/>
              <a:t>FUTURE PLANS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886200"/>
            <a:ext cx="8534400" cy="3276600"/>
          </a:xfrm>
        </p:spPr>
        <p:txBody>
          <a:bodyPr numCol="1">
            <a:normAutofit/>
          </a:bodyPr>
          <a:lstStyle/>
          <a:p>
            <a:r>
              <a:rPr lang="en-US" sz="2000" dirty="0" smtClean="0"/>
              <a:t>NSF site visit</a:t>
            </a:r>
            <a:br>
              <a:rPr lang="en-US" sz="2000" dirty="0" smtClean="0"/>
            </a:br>
            <a:r>
              <a:rPr lang="en-US" sz="2000" dirty="0" smtClean="0"/>
              <a:t>October 19, 2015</a:t>
            </a:r>
          </a:p>
          <a:p>
            <a:endParaRPr lang="en-US" sz="2000" dirty="0"/>
          </a:p>
          <a:p>
            <a:r>
              <a:rPr lang="en-US" sz="2000" dirty="0" smtClean="0"/>
              <a:t>Salil Vadhan</a:t>
            </a:r>
          </a:p>
          <a:p>
            <a:endParaRPr lang="en-US" sz="2000" dirty="0" smtClean="0"/>
          </a:p>
          <a:p>
            <a:endParaRPr lang="en-US" sz="2000" dirty="0"/>
          </a:p>
          <a:p>
            <a:r>
              <a:rPr lang="en-US" sz="2000" dirty="0"/>
              <a:t>Supported by the NSF Secure &amp; Trustworthy Cyberspace (</a:t>
            </a:r>
            <a:r>
              <a:rPr lang="en-US" sz="2000" dirty="0" err="1"/>
              <a:t>SaTC</a:t>
            </a:r>
            <a:r>
              <a:rPr lang="en-US" sz="2000" dirty="0"/>
              <a:t>) program, the Sloan Foundation, and Google.</a:t>
            </a:r>
          </a:p>
        </p:txBody>
      </p:sp>
      <p:pic>
        <p:nvPicPr>
          <p:cNvPr id="1026" name="Picture 2" descr="C:\Users\Salil\Desktop\active2\committee for advancement of tcs\Visioning\final nuggets\PrivacyUtility-imag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593652"/>
            <a:ext cx="3429000" cy="2816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608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Take-</a:t>
            </a:r>
            <a:r>
              <a:rPr lang="en-US" dirty="0" err="1" smtClean="0"/>
              <a:t>Aways</a:t>
            </a:r>
            <a:r>
              <a:rPr lang="en-US" dirty="0" smtClean="0"/>
              <a:t> on Past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Collaboration across disciplinary boundaries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Student engagement in cross-disciplinary work</a:t>
            </a:r>
          </a:p>
          <a:p>
            <a:endParaRPr lang="en-US" dirty="0"/>
          </a:p>
          <a:p>
            <a:r>
              <a:rPr lang="en-US" dirty="0" smtClean="0"/>
              <a:t>Outreach and knowledge transfer to social science, law, policy, public</a:t>
            </a:r>
          </a:p>
          <a:p>
            <a:endParaRPr lang="en-US" dirty="0"/>
          </a:p>
          <a:p>
            <a:r>
              <a:rPr lang="en-US" dirty="0" smtClean="0"/>
              <a:t>Progress towards deployment in </a:t>
            </a:r>
            <a:r>
              <a:rPr lang="en-US" dirty="0" err="1" smtClean="0"/>
              <a:t>Dataverse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impact on social science practice</a:t>
            </a:r>
          </a:p>
          <a:p>
            <a:endParaRPr lang="en-US" dirty="0"/>
          </a:p>
          <a:p>
            <a:r>
              <a:rPr lang="en-US" dirty="0" smtClean="0"/>
              <a:t>Deep theoretical work</a:t>
            </a:r>
          </a:p>
        </p:txBody>
      </p:sp>
    </p:spTree>
    <p:extLst>
      <p:ext uri="{BB962C8B-B14F-4D97-AF65-F5344CB8AC3E}">
        <p14:creationId xmlns:p14="http://schemas.microsoft.com/office/powerpoint/2010/main" val="778418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Complete exciting research threads that have emerged.</a:t>
            </a:r>
            <a:br>
              <a:rPr lang="en-US" dirty="0" smtClean="0"/>
            </a:br>
            <a:endParaRPr lang="en-US" dirty="0" smtClean="0"/>
          </a:p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Write &amp; present scholarly </a:t>
            </a:r>
            <a:r>
              <a:rPr lang="en-US" dirty="0"/>
              <a:t>papers conveying what we have learned </a:t>
            </a:r>
            <a:r>
              <a:rPr lang="en-US" dirty="0" smtClean="0"/>
              <a:t>to a variety of </a:t>
            </a:r>
            <a:r>
              <a:rPr lang="en-US" dirty="0"/>
              <a:t>research </a:t>
            </a:r>
            <a:r>
              <a:rPr lang="en-US" dirty="0" smtClean="0"/>
              <a:t>communities.</a:t>
            </a:r>
            <a:br>
              <a:rPr lang="en-US" dirty="0" smtClean="0"/>
            </a:br>
            <a:endParaRPr lang="en-US" dirty="0" smtClean="0"/>
          </a:p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Transition to Practice.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39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Exciting Research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dirty="0" smtClean="0"/>
              <a:t>Differential Privacy</a:t>
            </a:r>
          </a:p>
          <a:p>
            <a:pPr lvl="1"/>
            <a:r>
              <a:rPr lang="en-US" sz="2600" dirty="0" smtClean="0"/>
              <a:t>Linear regression &amp; causal inference.</a:t>
            </a:r>
          </a:p>
          <a:p>
            <a:pPr lvl="1"/>
            <a:r>
              <a:rPr lang="en-US" sz="2600" dirty="0" smtClean="0"/>
              <a:t>Adaptive choices of parameters.</a:t>
            </a:r>
          </a:p>
          <a:p>
            <a:pPr lvl="1"/>
            <a:r>
              <a:rPr lang="en-US" sz="2600" dirty="0" smtClean="0"/>
              <a:t>Controlling false discovery</a:t>
            </a:r>
            <a:r>
              <a:rPr lang="en-US" sz="2600" dirty="0"/>
              <a:t> </a:t>
            </a:r>
            <a:r>
              <a:rPr lang="en-US" sz="2600" dirty="0" smtClean="0"/>
              <a:t>in adaptive data analysis.</a:t>
            </a:r>
          </a:p>
          <a:p>
            <a:pPr lvl="1"/>
            <a:endParaRPr lang="en-US" sz="2600" dirty="0"/>
          </a:p>
          <a:p>
            <a:pPr marL="0" indent="0">
              <a:buNone/>
            </a:pPr>
            <a:r>
              <a:rPr lang="en-US" sz="2600" dirty="0" smtClean="0"/>
              <a:t>Formalizing privacy law</a:t>
            </a:r>
          </a:p>
          <a:p>
            <a:pPr lvl="1"/>
            <a:r>
              <a:rPr lang="en-US" sz="2600" dirty="0" smtClean="0"/>
              <a:t>Logic programming</a:t>
            </a:r>
          </a:p>
          <a:p>
            <a:pPr lvl="1"/>
            <a:r>
              <a:rPr lang="en-US" sz="2600" dirty="0" smtClean="0"/>
              <a:t>Application to automated and modular license generation.</a:t>
            </a:r>
          </a:p>
          <a:p>
            <a:pPr lvl="1"/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Expansion/application of privacy analysis framework</a:t>
            </a:r>
          </a:p>
          <a:p>
            <a:pPr lvl="1"/>
            <a:r>
              <a:rPr lang="en-US" sz="2600" dirty="0" smtClean="0"/>
              <a:t>Common Rule Notice of Proposed Rulemaking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95320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</a:t>
            </a:r>
            <a:r>
              <a:rPr lang="en-US" dirty="0"/>
              <a:t>p</a:t>
            </a:r>
            <a:r>
              <a:rPr lang="en-US" dirty="0" smtClean="0"/>
              <a:t>apers to be written/completed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Pedagogical document for lay social </a:t>
            </a:r>
            <a:r>
              <a:rPr lang="en-US" smtClean="0"/>
              <a:t>scientists </a:t>
            </a:r>
            <a:endParaRPr lang="en-US" smtClean="0"/>
          </a:p>
          <a:p>
            <a:r>
              <a:rPr lang="en-US" smtClean="0"/>
              <a:t>Bridging </a:t>
            </a:r>
            <a:r>
              <a:rPr lang="en-US" dirty="0" smtClean="0"/>
              <a:t>Law &amp; CS notions of privacy</a:t>
            </a:r>
          </a:p>
          <a:p>
            <a:r>
              <a:rPr lang="en-US" dirty="0" smtClean="0"/>
              <a:t>Systems paper on differentially private curator.</a:t>
            </a:r>
          </a:p>
          <a:p>
            <a:r>
              <a:rPr lang="en-US" dirty="0" smtClean="0"/>
              <a:t>Social science methods paper on differential privacy.</a:t>
            </a:r>
          </a:p>
          <a:p>
            <a:r>
              <a:rPr lang="en-US" dirty="0" smtClean="0"/>
              <a:t>What is “reproducibility”?</a:t>
            </a:r>
          </a:p>
          <a:p>
            <a:r>
              <a:rPr lang="en-US" dirty="0" smtClean="0"/>
              <a:t>Who is a “researcher”?</a:t>
            </a:r>
          </a:p>
          <a:p>
            <a:r>
              <a:rPr lang="en-US" dirty="0" smtClean="0"/>
              <a:t>Collection of legal memos produced by Berkman interns.</a:t>
            </a:r>
          </a:p>
          <a:p>
            <a:r>
              <a:rPr lang="en-US" dirty="0" smtClean="0"/>
              <a:t>Study of contractual approaches to data sharing.</a:t>
            </a:r>
          </a:p>
          <a:p>
            <a:r>
              <a:rPr lang="en-US" dirty="0" smtClean="0"/>
              <a:t>Differentially private goodness-of-fit and independence testing.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And many more that cannot be predicted!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55336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to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2015-16: </a:t>
            </a:r>
          </a:p>
          <a:p>
            <a:r>
              <a:rPr lang="en-US" dirty="0" smtClean="0"/>
              <a:t>Many prototypes.</a:t>
            </a:r>
          </a:p>
          <a:p>
            <a:r>
              <a:rPr lang="en-US" dirty="0"/>
              <a:t>S</a:t>
            </a:r>
            <a:r>
              <a:rPr lang="en-US" dirty="0" smtClean="0"/>
              <a:t>ome operational tools.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2016-17 (subject to funding):</a:t>
            </a:r>
          </a:p>
          <a:p>
            <a:r>
              <a:rPr lang="en-US" dirty="0" smtClean="0"/>
              <a:t>Many operational tools.</a:t>
            </a:r>
          </a:p>
          <a:p>
            <a:r>
              <a:rPr lang="en-US" dirty="0" smtClean="0"/>
              <a:t>Evaluation, refinement, and extensibility.</a:t>
            </a:r>
          </a:p>
          <a:p>
            <a:r>
              <a:rPr lang="en-US" dirty="0"/>
              <a:t>M</a:t>
            </a:r>
            <a:r>
              <a:rPr lang="en-US" dirty="0" smtClean="0"/>
              <a:t>ore prototypes based on theoretical advances.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To be presented by Merce Crosas.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2625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SALIL@QZHAVKNFUVWZY5H8" val="468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7478</TotalTime>
  <Words>192</Words>
  <Application>Microsoft Office PowerPoint</Application>
  <PresentationFormat>On-screen Show (4:3)</PresentationFormat>
  <Paragraphs>59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Clarity</vt:lpstr>
      <vt:lpstr>FUTURE PLANS</vt:lpstr>
      <vt:lpstr>Take-Aways on Past Work</vt:lpstr>
      <vt:lpstr>Future Plans</vt:lpstr>
      <vt:lpstr>Some Exciting Research Threads</vt:lpstr>
      <vt:lpstr>Some papers to be written/completed</vt:lpstr>
      <vt:lpstr>Transition to Practice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TOC &amp; Society</dc:title>
  <dc:creator>Salil Vadhan</dc:creator>
  <cp:lastModifiedBy>Salil Vadhan</cp:lastModifiedBy>
  <cp:revision>404</cp:revision>
  <cp:lastPrinted>2012-06-04T05:43:59Z</cp:lastPrinted>
  <dcterms:created xsi:type="dcterms:W3CDTF">2012-01-06T18:37:26Z</dcterms:created>
  <dcterms:modified xsi:type="dcterms:W3CDTF">2015-10-19T11:38:49Z</dcterms:modified>
</cp:coreProperties>
</file>